
<file path=[Content_Types].xml><?xml version="1.0" encoding="utf-8"?>
<Types xmlns="http://schemas.openxmlformats.org/package/2006/content-types"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8" r:id="rId16"/>
    <p:sldId id="285" r:id="rId17"/>
    <p:sldId id="286" r:id="rId18"/>
    <p:sldId id="287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FF00"/>
    <a:srgbClr val="000644"/>
    <a:srgbClr val="B8A1FF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7" d="100"/>
          <a:sy n="87" d="100"/>
        </p:scale>
        <p:origin x="51" y="1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5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17-11-2021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learning.visitbrabant.com/nl/Cursisten/Trainingen/Training-weergeven/Training?page=bUExWlNxNEpmZURnKzhGakk2MVhOUT0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Kennismaken met specialisatie Vrijetijd</a:t>
            </a: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3700955-4AB3-462E-A398-76CFA58BDAB0}"/>
              </a:ext>
            </a:extLst>
          </p:cNvPr>
          <p:cNvSpPr txBox="1">
            <a:spLocks/>
          </p:cNvSpPr>
          <p:nvPr/>
        </p:nvSpPr>
        <p:spPr>
          <a:xfrm>
            <a:off x="8733346" y="1736252"/>
            <a:ext cx="2934835" cy="20328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6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Specialisatie Vrijetijd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b="1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Kennismaken + verwachtingen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b="1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Duurzaam en gastvrij ondernemen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b="1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Eerste opdracht voor ons!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B96BA2-902A-4078-8942-E8A2417A9A29}"/>
              </a:ext>
            </a:extLst>
          </p:cNvPr>
          <p:cNvSpPr txBox="1">
            <a:spLocks/>
          </p:cNvSpPr>
          <p:nvPr/>
        </p:nvSpPr>
        <p:spPr bwMode="auto">
          <a:xfrm>
            <a:off x="1915405" y="1727561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8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Begrippen</a:t>
            </a:r>
          </a:p>
          <a:p>
            <a:r>
              <a:rPr lang="nl-NL" sz="18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5489"/>
              </p:ext>
            </p:extLst>
          </p:nvPr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1" strike="noStrike" kern="1200" dirty="0">
                          <a:solidFill>
                            <a:schemeClr val="tx1"/>
                          </a:solidFill>
                        </a:rPr>
                        <a:t>Week 1</a:t>
                      </a:r>
                      <a:endParaRPr lang="nl-NL" sz="1200" b="1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strike="noStrike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  <a:endParaRPr lang="nl-NL" sz="1200" b="1" strike="noStrike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strike="noStrike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  <a:endParaRPr lang="nl-NL" sz="1200" b="1" strike="noStrike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4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272DB993-96F3-4002-941E-7B94050E8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7B8CFA-CDB8-40FD-96FE-27726BF10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60253159-9685-4938-B8A7-8D90D4ABB2F1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Toetsing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Verantwoording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2F2EFB-702C-4409-A49D-663AAFCE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4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C7806-9286-4244-A3F8-3AF8453B6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Benthe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88CC7D-06D5-4086-9931-A8986104B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191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D54A8-4483-443B-BD71-700FA8BD7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Anne-Sophie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087BC7-C76E-49F0-A8C5-3A0F0B97E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7726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61793-1ED9-43A5-AA50-03CF029DE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Sander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CD6830-3137-405C-B03B-C14F3EB82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777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D759F8-DF39-491D-BE49-67E2AB3A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Martijn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2165A3-1022-4CCA-9AAF-B3C3E3995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144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AFBB9-AF55-4ADD-BC8A-D79E4798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DD512E-C07B-4FF1-8CB2-7B5594C9C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1CE80AE-5C39-43A4-8199-C614CC90F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03"/>
            <a:ext cx="12192000" cy="670779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E4E5486-39DF-4806-BCD6-87582B9BC2F1}"/>
              </a:ext>
            </a:extLst>
          </p:cNvPr>
          <p:cNvSpPr txBox="1"/>
          <p:nvPr/>
        </p:nvSpPr>
        <p:spPr>
          <a:xfrm>
            <a:off x="6096000" y="5715768"/>
            <a:ext cx="1087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hlinkClick r:id="rId3"/>
              </a:rPr>
              <a:t>KLIKKEN</a:t>
            </a:r>
            <a:r>
              <a:rPr lang="nl-NL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505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F5024-B6B9-4811-BE8E-32DD04CDA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Onze eerste 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D77359-B6D6-4D60-910A-B46FE3C3D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Opdracht: Kerstactiviteit organiseren</a:t>
            </a:r>
          </a:p>
          <a:p>
            <a:pPr marL="0" indent="0">
              <a:buNone/>
            </a:pPr>
            <a:r>
              <a:rPr lang="nl-NL" dirty="0"/>
              <a:t>Opdrachtgever: Leonie</a:t>
            </a:r>
          </a:p>
          <a:p>
            <a:pPr marL="0" indent="0">
              <a:buNone/>
            </a:pPr>
            <a:r>
              <a:rPr lang="nl-NL" dirty="0"/>
              <a:t>Doelgroep: studenten en collega’s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Hoe gaan we dit aanpakken?</a:t>
            </a:r>
          </a:p>
        </p:txBody>
      </p:sp>
    </p:spTree>
    <p:extLst>
      <p:ext uri="{BB962C8B-B14F-4D97-AF65-F5344CB8AC3E}">
        <p14:creationId xmlns:p14="http://schemas.microsoft.com/office/powerpoint/2010/main" val="3767425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13B1C1-7492-4829-B089-0B8085673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74" b="155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9C017A-2488-4DF5-B486-683157BCD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nl-NL" sz="5000" dirty="0"/>
              <a:t>Kennismaken en verwachtingen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C1C95B-AF1F-4B29-A16F-2784F5536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nl-NL" sz="2000" dirty="0"/>
              <a:t>Waarom heb je deze specialisatie gekozen?</a:t>
            </a:r>
          </a:p>
          <a:p>
            <a:r>
              <a:rPr lang="nl-NL" sz="2000" dirty="0"/>
              <a:t>Wat wil je graag leren?</a:t>
            </a:r>
          </a:p>
          <a:p>
            <a:r>
              <a:rPr lang="nl-NL" sz="2000" dirty="0"/>
              <a:t>Hoe zou je de lessen willen hebben?</a:t>
            </a:r>
          </a:p>
          <a:p>
            <a:r>
              <a:rPr lang="nl-NL" sz="2000" dirty="0"/>
              <a:t>Wat zijn jullie verwachtingen van de komende twee jaar </a:t>
            </a:r>
            <a:r>
              <a:rPr lang="nl-NL" sz="2000" dirty="0" err="1"/>
              <a:t>mbt</a:t>
            </a:r>
            <a:r>
              <a:rPr lang="nl-NL" sz="2000" dirty="0"/>
              <a:t> VT?</a:t>
            </a:r>
          </a:p>
          <a:p>
            <a:r>
              <a:rPr lang="nl-NL" sz="2000" dirty="0"/>
              <a:t>Wat zijn jullie verwachtingen van de komende periode </a:t>
            </a:r>
            <a:r>
              <a:rPr lang="nl-NL" sz="2000" dirty="0" err="1"/>
              <a:t>mbt</a:t>
            </a:r>
            <a:r>
              <a:rPr lang="nl-NL" sz="2000" dirty="0"/>
              <a:t> VT?</a:t>
            </a:r>
          </a:p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853610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64FD1-F62F-40FB-86EC-21F3F815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Machiel (voorbeeldje)</a:t>
            </a:r>
          </a:p>
        </p:txBody>
      </p:sp>
      <p:pic>
        <p:nvPicPr>
          <p:cNvPr id="7" name="keuze specialisatie">
            <a:hlinkClick r:id="" action="ppaction://media"/>
            <a:extLst>
              <a:ext uri="{FF2B5EF4-FFF2-40B4-BE49-F238E27FC236}">
                <a16:creationId xmlns:a16="http://schemas.microsoft.com/office/drawing/2014/main" id="{F359B0F4-81C1-4782-AD12-6B07407298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1125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4338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9A5E60-4789-443E-8B84-7EC7E7F4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58B753-1510-4106-9070-303A764F1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2310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849EA9-680F-40FB-9336-32486883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Harris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FB46B9-F765-4731-A6CC-36DF956D6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610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87699-3398-4914-B9BC-DBF1A712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Jorn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E42999-8145-4226-9BE5-DC91A19A0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522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D24EF-846B-497F-922A-D6755F506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Gabriela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F71084-19C4-436F-B1CD-A60C8306E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3600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38C3C-9332-4C7E-ADE4-34D14F7D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Marissa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F07882-F9F7-4B27-A8D8-5379D79CA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44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8709F-13D6-49C1-AC21-A6A360A4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3DC9A7-623A-4600-A1B3-4E5F5E580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58403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3" ma:contentTypeDescription="Een nieuw document maken." ma:contentTypeScope="" ma:versionID="40482e5b53334d1eeebda43037df53c5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9c978e2734d7fc04f5be9d8ae96b6347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4FF143-0ABB-4CFF-A5DD-2BA0E6EC9068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34354c1b-6b8c-435b-ad50-990538c19557"/>
    <ds:schemaRef ds:uri="47a28104-336f-447d-946e-e305ac2bcd4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06EA1E6-AF09-4B6C-8F92-8F46597C2C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132</Words>
  <Application>Microsoft Office PowerPoint</Application>
  <PresentationFormat>Breedbeeld</PresentationFormat>
  <Paragraphs>46</Paragraphs>
  <Slides>15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Kantoorthema</vt:lpstr>
      <vt:lpstr>PowerPoint-presentatie</vt:lpstr>
      <vt:lpstr>Kennismaken en verwachtingen</vt:lpstr>
      <vt:lpstr>Machiel (voorbeeldje)</vt:lpstr>
      <vt:lpstr>Tim</vt:lpstr>
      <vt:lpstr>Harris</vt:lpstr>
      <vt:lpstr>Jorn</vt:lpstr>
      <vt:lpstr>Gabriela</vt:lpstr>
      <vt:lpstr>Marissa</vt:lpstr>
      <vt:lpstr>Sam</vt:lpstr>
      <vt:lpstr>Benthe</vt:lpstr>
      <vt:lpstr>Anne-Sophie</vt:lpstr>
      <vt:lpstr>Sander</vt:lpstr>
      <vt:lpstr>Martijn</vt:lpstr>
      <vt:lpstr>PowerPoint-presentatie</vt:lpstr>
      <vt:lpstr>Onze eerste opdracht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Machiel Huizer</cp:lastModifiedBy>
  <cp:revision>6</cp:revision>
  <dcterms:created xsi:type="dcterms:W3CDTF">2021-07-07T07:37:45Z</dcterms:created>
  <dcterms:modified xsi:type="dcterms:W3CDTF">2021-11-17T12:50:28Z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